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29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1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6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8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39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2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5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1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1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F4FF4-6628-4FAA-B64B-58756AC4AED9}" type="datetimeFigureOut">
              <a:rPr lang="ru-RU" smtClean="0"/>
              <a:t>14.01.2019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58C48-3FDE-474C-9CDC-125265D10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10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9095" y="568236"/>
            <a:ext cx="9908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 учреждение №6 «Ромашка» с.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Рагули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9522" y="5103544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Елена Сергеевна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МК ДОУ №6 «Ромашка»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с.Рагули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3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7685" y="2008682"/>
            <a:ext cx="86643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endParaRPr lang="ru-RU" sz="9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9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sz="9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15305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2668" y="2908092"/>
            <a:ext cx="4332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Расскажу вам про себя: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красива и умна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спокойна и добра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тоже есть,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о них не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825" y="365125"/>
            <a:ext cx="4047345" cy="606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6830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8014" y="2443964"/>
            <a:ext cx="52015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среднее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Закончила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Светлоградский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педагогический колледж» в 2015году;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054452 «Воспитатель детей дошкольного возраста»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34" y="82384"/>
            <a:ext cx="3804066" cy="676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51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0683" y="3839825"/>
            <a:ext cx="5401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воспитатель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и красивой душой! Понимаю я отлично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своим примером личным,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показать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Но, а вам меня узнать 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69" y="47313"/>
            <a:ext cx="5056683" cy="379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976"/>
            <a:ext cx="4921770" cy="369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89" y="2998033"/>
            <a:ext cx="5176603" cy="388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6020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00980" y="4664778"/>
            <a:ext cx="54414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 водится на свете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закону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красоты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нашу жизнь приходят дети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весенние цветы 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5505" r="19741" b="15341"/>
          <a:stretch/>
        </p:blipFill>
        <p:spPr>
          <a:xfrm>
            <a:off x="2518972" y="771295"/>
            <a:ext cx="3492708" cy="608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436" r="12404" b="4154"/>
          <a:stretch/>
        </p:blipFill>
        <p:spPr>
          <a:xfrm>
            <a:off x="6331470" y="40432"/>
            <a:ext cx="5540740" cy="462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82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5909" y="4751882"/>
            <a:ext cx="5636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Званием педагога я очень горжусь.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того, чтоб уважали –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саде я тружусь!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93" y="253754"/>
            <a:ext cx="6190939" cy="464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" y="2449995"/>
            <a:ext cx="5859029" cy="4408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320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515" y="3172294"/>
            <a:ext cx="50966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меня профессии прекрасней нет на свете. Свет знаний, улыбок, тепло несу я детям.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деньги, славу или званья – А просто за то, что быть воспитателем – моё высокое призванье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79" y="0"/>
            <a:ext cx="4229725" cy="3172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2"/>
          <a:stretch/>
        </p:blipFill>
        <p:spPr>
          <a:xfrm>
            <a:off x="11242" y="2581431"/>
            <a:ext cx="6922956" cy="427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7369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11585" r="13225" b="4262"/>
          <a:stretch/>
        </p:blipFill>
        <p:spPr>
          <a:xfrm>
            <a:off x="6415353" y="2801509"/>
            <a:ext cx="5891135" cy="453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/>
          <a:stretch/>
        </p:blipFill>
        <p:spPr>
          <a:xfrm>
            <a:off x="2788008" y="1471958"/>
            <a:ext cx="3747267" cy="547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8962" r="4372" b="10820"/>
          <a:stretch/>
        </p:blipFill>
        <p:spPr>
          <a:xfrm>
            <a:off x="6415353" y="-112426"/>
            <a:ext cx="5791637" cy="397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146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5889" y="3777521"/>
            <a:ext cx="57712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Отдавать тепло и ласку,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Дарить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радость, любить и сказку. Учить добру и заботе, 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просто радоваться работе, Ведь нет никого лучше на свете, Чем маленькие дети!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6" y="2128603"/>
            <a:ext cx="6305862" cy="4729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10" y="-138867"/>
            <a:ext cx="3041441" cy="4055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91" y="-52259"/>
            <a:ext cx="2976485" cy="3968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95302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229</Words>
  <Application>Microsoft Office PowerPoint</Application>
  <PresentationFormat>Широкоэкранный</PresentationFormat>
  <Paragraphs>33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</dc:creator>
  <cp:lastModifiedBy>макс</cp:lastModifiedBy>
  <cp:revision>16</cp:revision>
  <dcterms:created xsi:type="dcterms:W3CDTF">2019-01-09T10:09:10Z</dcterms:created>
  <dcterms:modified xsi:type="dcterms:W3CDTF">2019-01-14T09:55:01Z</dcterms:modified>
</cp:coreProperties>
</file>